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82" r:id="rId6"/>
    <p:sldId id="283" r:id="rId7"/>
    <p:sldId id="285" r:id="rId8"/>
    <p:sldId id="267" r:id="rId9"/>
    <p:sldId id="288" r:id="rId10"/>
    <p:sldId id="287" r:id="rId11"/>
    <p:sldId id="271" r:id="rId12"/>
    <p:sldId id="272" r:id="rId13"/>
    <p:sldId id="274" r:id="rId14"/>
    <p:sldId id="286" r:id="rId15"/>
  </p:sldIdLst>
  <p:sldSz cx="12192000" cy="6858000"/>
  <p:notesSz cx="6858000" cy="9144000"/>
  <p:embeddedFontLst>
    <p:embeddedFont>
      <p:font typeface="Cabin" pitchFamily="2" charset="0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aira" pitchFamily="2" charset="0"/>
      <p:regular r:id="rId23"/>
      <p:bold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11" d="100"/>
          <a:sy n="111" d="100"/>
        </p:scale>
        <p:origin x="594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4BD19-F3D8-434D-91FB-012072082E74}" type="doc">
      <dgm:prSet loTypeId="urn:microsoft.com/office/officeart/2005/8/layout/StepDownProcess" loCatId="process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AD218C0-0048-4AD2-865C-DB3B2FCEF98C}">
      <dgm:prSet/>
      <dgm:spPr/>
      <dgm:t>
        <a:bodyPr/>
        <a:lstStyle/>
        <a:p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u="non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67377E-E4D1-4AC1-B4C4-4086F6471BC3}" type="par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7162A3-4EA0-4F75-A765-2560E70E76F8}" type="sib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BE96648-72C4-454C-AB1F-1DBE89A5866F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CC274-26D1-4F55-AC18-3DAF4D4EAF40}" type="par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1A0565-74F8-4C0D-8AE2-983D850BCA3B}" type="sib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4E198-D1A2-41A4-94A0-4DB73AF60B49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7B8BC-E644-48C8-B5A5-DEC320572D26}" type="par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40222F-FD9C-4584-99F6-3F1E6DC84870}" type="sib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0BFFBA-B4BB-4BFE-9F85-575266AC9466}" type="pres">
      <dgm:prSet presAssocID="{6854BD19-F3D8-434D-91FB-012072082E74}" presName="rootnode" presStyleCnt="0">
        <dgm:presLayoutVars>
          <dgm:chMax/>
          <dgm:chPref/>
          <dgm:dir/>
          <dgm:animLvl val="lvl"/>
        </dgm:presLayoutVars>
      </dgm:prSet>
      <dgm:spPr/>
    </dgm:pt>
    <dgm:pt modelId="{3ED206BB-C658-417A-B0F6-A43670C252BF}" type="pres">
      <dgm:prSet presAssocID="{5AD218C0-0048-4AD2-865C-DB3B2FCEF98C}" presName="composite" presStyleCnt="0"/>
      <dgm:spPr/>
    </dgm:pt>
    <dgm:pt modelId="{CA343EBB-5D88-4CBF-B217-816D6BCAA919}" type="pres">
      <dgm:prSet presAssocID="{5AD218C0-0048-4AD2-865C-DB3B2FCEF98C}" presName="bentUpArrow1" presStyleLbl="alignImgPlace1" presStyleIdx="0" presStyleCnt="2"/>
      <dgm:spPr/>
    </dgm:pt>
    <dgm:pt modelId="{E1F072DC-5EC7-4B5F-8A9A-8312CDA3C9CB}" type="pres">
      <dgm:prSet presAssocID="{5AD218C0-0048-4AD2-865C-DB3B2FCEF98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B77783D-BC54-429E-B7A3-9C52C890171F}" type="pres">
      <dgm:prSet presAssocID="{5AD218C0-0048-4AD2-865C-DB3B2FCEF98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4EE29B4-13F1-483B-A0F8-EF1CC48D8E13}" type="pres">
      <dgm:prSet presAssocID="{A77162A3-4EA0-4F75-A765-2560E70E76F8}" presName="sibTrans" presStyleCnt="0"/>
      <dgm:spPr/>
    </dgm:pt>
    <dgm:pt modelId="{2C43EC40-9DF0-479B-89FD-234FAFC4B42F}" type="pres">
      <dgm:prSet presAssocID="{DBE96648-72C4-454C-AB1F-1DBE89A5866F}" presName="composite" presStyleCnt="0"/>
      <dgm:spPr/>
    </dgm:pt>
    <dgm:pt modelId="{F276A61C-4A90-48E8-8C19-5370E17BA0F7}" type="pres">
      <dgm:prSet presAssocID="{DBE96648-72C4-454C-AB1F-1DBE89A5866F}" presName="bentUpArrow1" presStyleLbl="alignImgPlace1" presStyleIdx="1" presStyleCnt="2"/>
      <dgm:spPr/>
    </dgm:pt>
    <dgm:pt modelId="{D502CD2D-C9B8-400C-9621-DA4E3008E492}" type="pres">
      <dgm:prSet presAssocID="{DBE96648-72C4-454C-AB1F-1DBE89A5866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34B18D8-5BDC-44F6-B475-EDF4EC5D4316}" type="pres">
      <dgm:prSet presAssocID="{DBE96648-72C4-454C-AB1F-1DBE89A5866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39B2E1-50C5-449A-BD72-7F881FA95688}" type="pres">
      <dgm:prSet presAssocID="{821A0565-74F8-4C0D-8AE2-983D850BCA3B}" presName="sibTrans" presStyleCnt="0"/>
      <dgm:spPr/>
    </dgm:pt>
    <dgm:pt modelId="{6D7CCAE4-D73A-4A1D-A7B6-54A303DA008B}" type="pres">
      <dgm:prSet presAssocID="{D404E198-D1A2-41A4-94A0-4DB73AF60B49}" presName="composite" presStyleCnt="0"/>
      <dgm:spPr/>
    </dgm:pt>
    <dgm:pt modelId="{E87DB5B4-6A01-4413-B76D-5F4E0D9839F6}" type="pres">
      <dgm:prSet presAssocID="{D404E198-D1A2-41A4-94A0-4DB73AF60B4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A82709-C6DF-4C83-B098-2FF079E5F330}" type="presOf" srcId="{DBE96648-72C4-454C-AB1F-1DBE89A5866F}" destId="{D502CD2D-C9B8-400C-9621-DA4E3008E492}" srcOrd="0" destOrd="0" presId="urn:microsoft.com/office/officeart/2005/8/layout/StepDownProcess"/>
    <dgm:cxn modelId="{0E81341C-DA7A-497A-9408-FB8DB16BDBCD}" type="presOf" srcId="{D404E198-D1A2-41A4-94A0-4DB73AF60B49}" destId="{E87DB5B4-6A01-4413-B76D-5F4E0D9839F6}" srcOrd="0" destOrd="0" presId="urn:microsoft.com/office/officeart/2005/8/layout/StepDownProcess"/>
    <dgm:cxn modelId="{387F4B47-CEFB-4F67-B42B-A863A7F73BC0}" srcId="{6854BD19-F3D8-434D-91FB-012072082E74}" destId="{5AD218C0-0048-4AD2-865C-DB3B2FCEF98C}" srcOrd="0" destOrd="0" parTransId="{9C67377E-E4D1-4AC1-B4C4-4086F6471BC3}" sibTransId="{A77162A3-4EA0-4F75-A765-2560E70E76F8}"/>
    <dgm:cxn modelId="{D60A0AA8-C3CF-4D3F-B19C-CBF5D51BAC84}" type="presOf" srcId="{5AD218C0-0048-4AD2-865C-DB3B2FCEF98C}" destId="{E1F072DC-5EC7-4B5F-8A9A-8312CDA3C9CB}" srcOrd="0" destOrd="0" presId="urn:microsoft.com/office/officeart/2005/8/layout/StepDownProcess"/>
    <dgm:cxn modelId="{8B5D31AC-ADD3-4D0F-96D0-FC2B1AD0D092}" type="presOf" srcId="{6854BD19-F3D8-434D-91FB-012072082E74}" destId="{BE0BFFBA-B4BB-4BFE-9F85-575266AC9466}" srcOrd="0" destOrd="0" presId="urn:microsoft.com/office/officeart/2005/8/layout/StepDownProcess"/>
    <dgm:cxn modelId="{FDD996CB-7F9E-44C4-AAB9-A1BC3F9BD278}" srcId="{6854BD19-F3D8-434D-91FB-012072082E74}" destId="{DBE96648-72C4-454C-AB1F-1DBE89A5866F}" srcOrd="1" destOrd="0" parTransId="{E98CC274-26D1-4F55-AC18-3DAF4D4EAF40}" sibTransId="{821A0565-74F8-4C0D-8AE2-983D850BCA3B}"/>
    <dgm:cxn modelId="{D299A8D1-7216-402E-9A5F-DC16BE96E05B}" srcId="{6854BD19-F3D8-434D-91FB-012072082E74}" destId="{D404E198-D1A2-41A4-94A0-4DB73AF60B49}" srcOrd="2" destOrd="0" parTransId="{A627B8BC-E644-48C8-B5A5-DEC320572D26}" sibTransId="{1740222F-FD9C-4584-99F6-3F1E6DC84870}"/>
    <dgm:cxn modelId="{D1B9DE25-82C7-4D8A-AEA8-B3E456A6A8D2}" type="presParOf" srcId="{BE0BFFBA-B4BB-4BFE-9F85-575266AC9466}" destId="{3ED206BB-C658-417A-B0F6-A43670C252BF}" srcOrd="0" destOrd="0" presId="urn:microsoft.com/office/officeart/2005/8/layout/StepDownProcess"/>
    <dgm:cxn modelId="{B82F2EBA-CFAC-4B96-8DD3-58C815747FFA}" type="presParOf" srcId="{3ED206BB-C658-417A-B0F6-A43670C252BF}" destId="{CA343EBB-5D88-4CBF-B217-816D6BCAA919}" srcOrd="0" destOrd="0" presId="urn:microsoft.com/office/officeart/2005/8/layout/StepDownProcess"/>
    <dgm:cxn modelId="{7377239E-F72F-4B95-9617-079166A03893}" type="presParOf" srcId="{3ED206BB-C658-417A-B0F6-A43670C252BF}" destId="{E1F072DC-5EC7-4B5F-8A9A-8312CDA3C9CB}" srcOrd="1" destOrd="0" presId="urn:microsoft.com/office/officeart/2005/8/layout/StepDownProcess"/>
    <dgm:cxn modelId="{0ECF24ED-C491-49E1-A8B9-596B26718941}" type="presParOf" srcId="{3ED206BB-C658-417A-B0F6-A43670C252BF}" destId="{EB77783D-BC54-429E-B7A3-9C52C890171F}" srcOrd="2" destOrd="0" presId="urn:microsoft.com/office/officeart/2005/8/layout/StepDownProcess"/>
    <dgm:cxn modelId="{71A39243-194D-40A1-844F-CBD9FA489FEF}" type="presParOf" srcId="{BE0BFFBA-B4BB-4BFE-9F85-575266AC9466}" destId="{44EE29B4-13F1-483B-A0F8-EF1CC48D8E13}" srcOrd="1" destOrd="0" presId="urn:microsoft.com/office/officeart/2005/8/layout/StepDownProcess"/>
    <dgm:cxn modelId="{018E70D7-DA8C-4F27-A50E-83D48DB8FE7D}" type="presParOf" srcId="{BE0BFFBA-B4BB-4BFE-9F85-575266AC9466}" destId="{2C43EC40-9DF0-479B-89FD-234FAFC4B42F}" srcOrd="2" destOrd="0" presId="urn:microsoft.com/office/officeart/2005/8/layout/StepDownProcess"/>
    <dgm:cxn modelId="{3F8439FA-978C-4875-93BC-997C51F4988E}" type="presParOf" srcId="{2C43EC40-9DF0-479B-89FD-234FAFC4B42F}" destId="{F276A61C-4A90-48E8-8C19-5370E17BA0F7}" srcOrd="0" destOrd="0" presId="urn:microsoft.com/office/officeart/2005/8/layout/StepDownProcess"/>
    <dgm:cxn modelId="{7B70CAD0-2E57-4BAC-B9DC-FA30C8F8B0DC}" type="presParOf" srcId="{2C43EC40-9DF0-479B-89FD-234FAFC4B42F}" destId="{D502CD2D-C9B8-400C-9621-DA4E3008E492}" srcOrd="1" destOrd="0" presId="urn:microsoft.com/office/officeart/2005/8/layout/StepDownProcess"/>
    <dgm:cxn modelId="{EEA38331-7A8F-4AA5-8E4B-070617B6DF5A}" type="presParOf" srcId="{2C43EC40-9DF0-479B-89FD-234FAFC4B42F}" destId="{434B18D8-5BDC-44F6-B475-EDF4EC5D4316}" srcOrd="2" destOrd="0" presId="urn:microsoft.com/office/officeart/2005/8/layout/StepDownProcess"/>
    <dgm:cxn modelId="{77CD5068-CE10-4CDD-A751-7028A6765B29}" type="presParOf" srcId="{BE0BFFBA-B4BB-4BFE-9F85-575266AC9466}" destId="{9C39B2E1-50C5-449A-BD72-7F881FA95688}" srcOrd="3" destOrd="0" presId="urn:microsoft.com/office/officeart/2005/8/layout/StepDownProcess"/>
    <dgm:cxn modelId="{7AF57289-53F2-480B-9119-7B707632E800}" type="presParOf" srcId="{BE0BFFBA-B4BB-4BFE-9F85-575266AC9466}" destId="{6D7CCAE4-D73A-4A1D-A7B6-54A303DA008B}" srcOrd="4" destOrd="0" presId="urn:microsoft.com/office/officeart/2005/8/layout/StepDownProcess"/>
    <dgm:cxn modelId="{77CF5594-DACF-468D-A1B9-0414BC6DB723}" type="presParOf" srcId="{6D7CCAE4-D73A-4A1D-A7B6-54A303DA008B}" destId="{E87DB5B4-6A01-4413-B76D-5F4E0D9839F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EF3B-5D1F-4A12-9A3B-E74D343319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EEC0C5-50C5-4217-A622-F8663E7FD6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9DF3D-3D85-4646-8870-2100E6D45F16}" type="par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52D6A-8781-48C6-8D0F-ECA1BCEDC3A5}" type="sib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EB82B1-2FE6-4148-9991-9E16A458A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FEA0ABE-4C68-45C0-9E23-61E2EEF956D3}" type="sib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EB9B06-B4E0-4E2C-ABC1-91D01340983D}" type="par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032887-0AF0-4C5A-8B91-C104676AE57C}" type="pres">
      <dgm:prSet presAssocID="{19F4EF3B-5D1F-4A12-9A3B-E74D34331962}" presName="root" presStyleCnt="0">
        <dgm:presLayoutVars>
          <dgm:dir/>
          <dgm:resizeHandles val="exact"/>
        </dgm:presLayoutVars>
      </dgm:prSet>
      <dgm:spPr/>
    </dgm:pt>
    <dgm:pt modelId="{2060A8C3-19EC-4F54-A0F7-77982F29AAB4}" type="pres">
      <dgm:prSet presAssocID="{13EB82B1-2FE6-4148-9991-9E16A458A8E7}" presName="compNode" presStyleCnt="0"/>
      <dgm:spPr/>
    </dgm:pt>
    <dgm:pt modelId="{2FE845E4-8A21-4190-8B65-D46C1EC7D07D}" type="pres">
      <dgm:prSet presAssocID="{13EB82B1-2FE6-4148-9991-9E16A458A8E7}" presName="bgRect" presStyleLbl="bgShp" presStyleIdx="0" presStyleCnt="2" custLinFactNeighborY="435"/>
      <dgm:spPr/>
    </dgm:pt>
    <dgm:pt modelId="{18732B78-5F7F-4B89-A743-B602042A7ABE}" type="pres">
      <dgm:prSet presAssocID="{13EB82B1-2FE6-4148-9991-9E16A458A8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9DD54799-87B3-454D-B78B-3591BB235CE5}" type="pres">
      <dgm:prSet presAssocID="{13EB82B1-2FE6-4148-9991-9E16A458A8E7}" presName="spaceRect" presStyleCnt="0"/>
      <dgm:spPr/>
    </dgm:pt>
    <dgm:pt modelId="{9F385A58-D596-4512-9BE7-17E1D84AC766}" type="pres">
      <dgm:prSet presAssocID="{13EB82B1-2FE6-4148-9991-9E16A458A8E7}" presName="parTx" presStyleLbl="revTx" presStyleIdx="0" presStyleCnt="2" custLinFactNeighborX="-717" custLinFactNeighborY="-409">
        <dgm:presLayoutVars>
          <dgm:chMax val="0"/>
          <dgm:chPref val="0"/>
        </dgm:presLayoutVars>
      </dgm:prSet>
      <dgm:spPr/>
    </dgm:pt>
    <dgm:pt modelId="{DF9A4F7F-FB2D-4291-BF86-7950E8B13F10}" type="pres">
      <dgm:prSet presAssocID="{3FEA0ABE-4C68-45C0-9E23-61E2EEF956D3}" presName="sibTrans" presStyleCnt="0"/>
      <dgm:spPr/>
    </dgm:pt>
    <dgm:pt modelId="{EA8C2EF8-EFE1-4AFC-8F4A-CF272634F21C}" type="pres">
      <dgm:prSet presAssocID="{C5EEC0C5-50C5-4217-A622-F8663E7FD67A}" presName="compNode" presStyleCnt="0"/>
      <dgm:spPr/>
    </dgm:pt>
    <dgm:pt modelId="{A23B9F0F-9904-430A-B81C-793AF15F5C43}" type="pres">
      <dgm:prSet presAssocID="{C5EEC0C5-50C5-4217-A622-F8663E7FD67A}" presName="bgRect" presStyleLbl="bgShp" presStyleIdx="1" presStyleCnt="2"/>
      <dgm:spPr/>
    </dgm:pt>
    <dgm:pt modelId="{130127B2-8E83-4632-88FC-2FE33CCF86C0}" type="pres">
      <dgm:prSet presAssocID="{C5EEC0C5-50C5-4217-A622-F8663E7FD6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E6F77D-F935-4B8A-B88D-99B73E1BCEF3}" type="pres">
      <dgm:prSet presAssocID="{C5EEC0C5-50C5-4217-A622-F8663E7FD67A}" presName="spaceRect" presStyleCnt="0"/>
      <dgm:spPr/>
    </dgm:pt>
    <dgm:pt modelId="{AAEAE8BB-1F6A-44F0-B40D-FB4E028A8EFB}" type="pres">
      <dgm:prSet presAssocID="{C5EEC0C5-50C5-4217-A622-F8663E7FD6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0D5D26-13F7-4545-A372-EFAF82293672}" type="presOf" srcId="{C5EEC0C5-50C5-4217-A622-F8663E7FD67A}" destId="{AAEAE8BB-1F6A-44F0-B40D-FB4E028A8EFB}" srcOrd="0" destOrd="0" presId="urn:microsoft.com/office/officeart/2018/2/layout/IconVerticalSolidList"/>
    <dgm:cxn modelId="{CE03E93F-40BF-4146-8A17-F653E4D30842}" srcId="{19F4EF3B-5D1F-4A12-9A3B-E74D34331962}" destId="{C5EEC0C5-50C5-4217-A622-F8663E7FD67A}" srcOrd="1" destOrd="0" parTransId="{C1C9DF3D-3D85-4646-8870-2100E6D45F16}" sibTransId="{08A52D6A-8781-48C6-8D0F-ECA1BCEDC3A5}"/>
    <dgm:cxn modelId="{51183250-2CC8-462F-BA38-110FD69CC203}" srcId="{19F4EF3B-5D1F-4A12-9A3B-E74D34331962}" destId="{13EB82B1-2FE6-4148-9991-9E16A458A8E7}" srcOrd="0" destOrd="0" parTransId="{8EEB9B06-B4E0-4E2C-ABC1-91D01340983D}" sibTransId="{3FEA0ABE-4C68-45C0-9E23-61E2EEF956D3}"/>
    <dgm:cxn modelId="{9877FD9A-1551-494C-84E7-174C9F822FC4}" type="presOf" srcId="{13EB82B1-2FE6-4148-9991-9E16A458A8E7}" destId="{9F385A58-D596-4512-9BE7-17E1D84AC766}" srcOrd="0" destOrd="0" presId="urn:microsoft.com/office/officeart/2018/2/layout/IconVerticalSolidList"/>
    <dgm:cxn modelId="{0DB0C19C-3AF2-4657-84D7-14C082F6473C}" type="presOf" srcId="{19F4EF3B-5D1F-4A12-9A3B-E74D34331962}" destId="{1B032887-0AF0-4C5A-8B91-C104676AE57C}" srcOrd="0" destOrd="0" presId="urn:microsoft.com/office/officeart/2018/2/layout/IconVerticalSolidList"/>
    <dgm:cxn modelId="{161571A6-726A-476F-9634-69F1A1C085AF}" type="presParOf" srcId="{1B032887-0AF0-4C5A-8B91-C104676AE57C}" destId="{2060A8C3-19EC-4F54-A0F7-77982F29AAB4}" srcOrd="0" destOrd="0" presId="urn:microsoft.com/office/officeart/2018/2/layout/IconVerticalSolidList"/>
    <dgm:cxn modelId="{03164D40-1F85-43BF-929A-0E48BC4E5F1F}" type="presParOf" srcId="{2060A8C3-19EC-4F54-A0F7-77982F29AAB4}" destId="{2FE845E4-8A21-4190-8B65-D46C1EC7D07D}" srcOrd="0" destOrd="0" presId="urn:microsoft.com/office/officeart/2018/2/layout/IconVerticalSolidList"/>
    <dgm:cxn modelId="{B38D2FD1-9E66-4822-9A17-47974FAA36D6}" type="presParOf" srcId="{2060A8C3-19EC-4F54-A0F7-77982F29AAB4}" destId="{18732B78-5F7F-4B89-A743-B602042A7ABE}" srcOrd="1" destOrd="0" presId="urn:microsoft.com/office/officeart/2018/2/layout/IconVerticalSolidList"/>
    <dgm:cxn modelId="{1CEE61D4-699F-4821-8A5B-B22F6F5FE32D}" type="presParOf" srcId="{2060A8C3-19EC-4F54-A0F7-77982F29AAB4}" destId="{9DD54799-87B3-454D-B78B-3591BB235CE5}" srcOrd="2" destOrd="0" presId="urn:microsoft.com/office/officeart/2018/2/layout/IconVerticalSolidList"/>
    <dgm:cxn modelId="{02AB7C09-890A-4983-9708-F89247036639}" type="presParOf" srcId="{2060A8C3-19EC-4F54-A0F7-77982F29AAB4}" destId="{9F385A58-D596-4512-9BE7-17E1D84AC766}" srcOrd="3" destOrd="0" presId="urn:microsoft.com/office/officeart/2018/2/layout/IconVerticalSolidList"/>
    <dgm:cxn modelId="{98FFB848-2FC4-40B8-9426-9B9684CC530F}" type="presParOf" srcId="{1B032887-0AF0-4C5A-8B91-C104676AE57C}" destId="{DF9A4F7F-FB2D-4291-BF86-7950E8B13F10}" srcOrd="1" destOrd="0" presId="urn:microsoft.com/office/officeart/2018/2/layout/IconVerticalSolidList"/>
    <dgm:cxn modelId="{CEAF602A-C74D-4AFF-8F61-F4AB9CF51F13}" type="presParOf" srcId="{1B032887-0AF0-4C5A-8B91-C104676AE57C}" destId="{EA8C2EF8-EFE1-4AFC-8F4A-CF272634F21C}" srcOrd="2" destOrd="0" presId="urn:microsoft.com/office/officeart/2018/2/layout/IconVerticalSolidList"/>
    <dgm:cxn modelId="{05E21880-7514-4BFE-878B-FC5461FFBA45}" type="presParOf" srcId="{EA8C2EF8-EFE1-4AFC-8F4A-CF272634F21C}" destId="{A23B9F0F-9904-430A-B81C-793AF15F5C43}" srcOrd="0" destOrd="0" presId="urn:microsoft.com/office/officeart/2018/2/layout/IconVerticalSolidList"/>
    <dgm:cxn modelId="{78B34738-3914-4A36-827C-E99CC93E3741}" type="presParOf" srcId="{EA8C2EF8-EFE1-4AFC-8F4A-CF272634F21C}" destId="{130127B2-8E83-4632-88FC-2FE33CCF86C0}" srcOrd="1" destOrd="0" presId="urn:microsoft.com/office/officeart/2018/2/layout/IconVerticalSolidList"/>
    <dgm:cxn modelId="{2544563F-AC9A-4DEA-8BB0-28DD857C7252}" type="presParOf" srcId="{EA8C2EF8-EFE1-4AFC-8F4A-CF272634F21C}" destId="{90E6F77D-F935-4B8A-B88D-99B73E1BCEF3}" srcOrd="2" destOrd="0" presId="urn:microsoft.com/office/officeart/2018/2/layout/IconVerticalSolidList"/>
    <dgm:cxn modelId="{003E8B69-609F-443E-A17B-989405829CD4}" type="presParOf" srcId="{EA8C2EF8-EFE1-4AFC-8F4A-CF272634F21C}" destId="{AAEAE8BB-1F6A-44F0-B40D-FB4E028A8E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3EBB-5D88-4CBF-B217-816D6BCAA919}">
      <dsp:nvSpPr>
        <dsp:cNvPr id="0" name=""/>
        <dsp:cNvSpPr/>
      </dsp:nvSpPr>
      <dsp:spPr>
        <a:xfrm rot="5400000">
          <a:off x="743709" y="1116866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F072DC-5EC7-4B5F-8A9A-8312CDA3C9CB}">
      <dsp:nvSpPr>
        <dsp:cNvPr id="0" name=""/>
        <dsp:cNvSpPr/>
      </dsp:nvSpPr>
      <dsp:spPr>
        <a:xfrm>
          <a:off x="482010" y="21901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sz="2300" u="none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8838" y="78729"/>
        <a:ext cx="1549171" cy="1050269"/>
      </dsp:txXfrm>
    </dsp:sp>
    <dsp:sp modelId="{EB77783D-BC54-429E-B7A3-9C52C890171F}">
      <dsp:nvSpPr>
        <dsp:cNvPr id="0" name=""/>
        <dsp:cNvSpPr/>
      </dsp:nvSpPr>
      <dsp:spPr>
        <a:xfrm>
          <a:off x="2144837" y="132908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A61C-4A90-48E8-8C19-5370E17BA0F7}">
      <dsp:nvSpPr>
        <dsp:cNvPr id="0" name=""/>
        <dsp:cNvSpPr/>
      </dsp:nvSpPr>
      <dsp:spPr>
        <a:xfrm rot="5400000">
          <a:off x="2122370" y="2424338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20901"/>
            <a:satOff val="242"/>
            <a:lumOff val="-16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02CD2D-C9B8-400C-9621-DA4E3008E492}">
      <dsp:nvSpPr>
        <dsp:cNvPr id="0" name=""/>
        <dsp:cNvSpPr/>
      </dsp:nvSpPr>
      <dsp:spPr>
        <a:xfrm>
          <a:off x="1860670" y="1329373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17498" y="1386201"/>
        <a:ext cx="1549171" cy="1050269"/>
      </dsp:txXfrm>
    </dsp:sp>
    <dsp:sp modelId="{434B18D8-5BDC-44F6-B475-EDF4EC5D4316}">
      <dsp:nvSpPr>
        <dsp:cNvPr id="0" name=""/>
        <dsp:cNvSpPr/>
      </dsp:nvSpPr>
      <dsp:spPr>
        <a:xfrm>
          <a:off x="3523498" y="1440380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DB5B4-6A01-4413-B76D-5F4E0D9839F6}">
      <dsp:nvSpPr>
        <dsp:cNvPr id="0" name=""/>
        <dsp:cNvSpPr/>
      </dsp:nvSpPr>
      <dsp:spPr>
        <a:xfrm>
          <a:off x="3239331" y="2636845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96159" y="2693673"/>
        <a:ext cx="1549171" cy="105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45E4-8A21-4190-8B65-D46C1EC7D07D}">
      <dsp:nvSpPr>
        <dsp:cNvPr id="0" name=""/>
        <dsp:cNvSpPr/>
      </dsp:nvSpPr>
      <dsp:spPr>
        <a:xfrm>
          <a:off x="0" y="629693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732B78-5F7F-4B89-A743-B602042A7ABE}">
      <dsp:nvSpPr>
        <dsp:cNvPr id="0" name=""/>
        <dsp:cNvSpPr/>
      </dsp:nvSpPr>
      <dsp:spPr>
        <a:xfrm>
          <a:off x="348858" y="884158"/>
          <a:ext cx="634287" cy="63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385A58-D596-4512-9BE7-17E1D84AC766}">
      <dsp:nvSpPr>
        <dsp:cNvPr id="0" name=""/>
        <dsp:cNvSpPr/>
      </dsp:nvSpPr>
      <dsp:spPr>
        <a:xfrm>
          <a:off x="1276152" y="619960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76152" y="619960"/>
        <a:ext cx="7789607" cy="1153250"/>
      </dsp:txXfrm>
    </dsp:sp>
    <dsp:sp modelId="{A23B9F0F-9904-430A-B81C-793AF15F5C43}">
      <dsp:nvSpPr>
        <dsp:cNvPr id="0" name=""/>
        <dsp:cNvSpPr/>
      </dsp:nvSpPr>
      <dsp:spPr>
        <a:xfrm>
          <a:off x="0" y="2066239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0127B2-8E83-4632-88FC-2FE33CCF86C0}">
      <dsp:nvSpPr>
        <dsp:cNvPr id="0" name=""/>
        <dsp:cNvSpPr/>
      </dsp:nvSpPr>
      <dsp:spPr>
        <a:xfrm>
          <a:off x="348858" y="2325721"/>
          <a:ext cx="634287" cy="63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EAE8BB-1F6A-44F0-B40D-FB4E028A8EFB}">
      <dsp:nvSpPr>
        <dsp:cNvPr id="0" name=""/>
        <dsp:cNvSpPr/>
      </dsp:nvSpPr>
      <dsp:spPr>
        <a:xfrm>
          <a:off x="1332003" y="2066239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32003" y="2066239"/>
        <a:ext cx="7789607" cy="115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487B-57C7-4A4B-A861-A4F5FD530C40}" type="datetimeFigureOut">
              <a:rPr lang="vi-VN" smtClean="0"/>
              <a:t>Thứ Sáu/25/04/2025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5024-0979-44E3-AD6C-CEDDA704D9D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59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85024-0979-44E3-AD6C-CEDDA704D9D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2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4F79-7AAD-431C-A19F-019260DDDA63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E966-3275-47F1-A108-8F4AA6692606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027-F63E-4251-93E9-EAA5880E7FA9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0DBD-41DC-43DE-B4EA-8E7D9951C1ED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58C-4E3A-445F-B4ED-9FF15316612B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C138-CC9A-413A-9B30-6B81C9C0254E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24B7-D988-46BF-946F-BDB6A2FF15ED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361-0F1C-4CEC-AFD6-8D8EC29C3889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3FC9-3C83-4F80-BB7C-EFECB0B09190}" type="datetime9">
              <a:rPr lang="vi-VN" smtClean="0"/>
              <a:t>Thứ Sáu/25/04/2025 17:11:22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A2C4-7D04-46C6-8F05-348D6D3E7F72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2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DC9-0CBA-4D67-B453-DF6744CF360B}" type="datetime9">
              <a:rPr lang="vi-VN" smtClean="0"/>
              <a:t>Thứ Sáu/25/04/2025 17:11:23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9A80-1F45-488C-A31A-F2AD4A973B51}" type="datetime9">
              <a:rPr lang="vi-VN" smtClean="0"/>
              <a:t>Thứ Sáu/25/04/2025 17:11:22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016746" y="4599502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0861" y="2776511"/>
            <a:ext cx="97585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24"/>
              </a:lnSpc>
            </a:pP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Chào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mừng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đến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với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ngày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hôm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nay!</a:t>
            </a:r>
          </a:p>
        </p:txBody>
      </p:sp>
      <p:sp>
        <p:nvSpPr>
          <p:cNvPr id="5" name="Freeform 5"/>
          <p:cNvSpPr/>
          <p:nvPr/>
        </p:nvSpPr>
        <p:spPr>
          <a:xfrm>
            <a:off x="10016746" y="685800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85800" y="732278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685800" y="4645980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627-31D2-45C0-B39F-45885C58DAE2}"/>
              </a:ext>
            </a:extLst>
          </p:cNvPr>
          <p:cNvSpPr txBox="1"/>
          <p:nvPr/>
        </p:nvSpPr>
        <p:spPr>
          <a:xfrm>
            <a:off x="3799717" y="849057"/>
            <a:ext cx="459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lang="en-US" dirty="0">
                <a:latin typeface="Consolas" panose="020B0609020204030204" pitchFamily="49" charset="0"/>
              </a:rPr>
              <a:t>Website </a:t>
            </a:r>
            <a:r>
              <a:rPr lang="en-US" dirty="0" err="1">
                <a:latin typeface="Consolas" panose="020B0609020204030204" pitchFamily="49" charset="0"/>
              </a:rPr>
              <a:t>câu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Quiz Website</a:t>
            </a:r>
          </a:p>
        </p:txBody>
      </p:sp>
      <p:pic>
        <p:nvPicPr>
          <p:cNvPr id="11" name="Graphic 10" descr="Peace Gesture outline">
            <a:extLst>
              <a:ext uri="{FF2B5EF4-FFF2-40B4-BE49-F238E27FC236}">
                <a16:creationId xmlns:a16="http://schemas.microsoft.com/office/drawing/2014/main" id="{93304911-E011-4F65-1BC4-9B2ED8BBB9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690" y="732278"/>
            <a:ext cx="843681" cy="843681"/>
          </a:xfrm>
          <a:prstGeom prst="rect">
            <a:avLst/>
          </a:prstGeom>
        </p:spPr>
      </p:pic>
      <p:pic>
        <p:nvPicPr>
          <p:cNvPr id="12" name="Graphic 11" descr="Wave Gesture outline">
            <a:extLst>
              <a:ext uri="{FF2B5EF4-FFF2-40B4-BE49-F238E27FC236}">
                <a16:creationId xmlns:a16="http://schemas.microsoft.com/office/drawing/2014/main" id="{7414850F-8D4F-207A-1530-482BB37B38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387" y="756425"/>
            <a:ext cx="843681" cy="8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A4A55-C862-37D2-DC93-9F79A7F4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CB5038E-1CC8-0257-22F4-043E5434375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4DDE13-1D0A-28E8-53FD-285120C27634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0D4BE8-1FCD-0D81-A9CC-8D3833D5FDC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EE9480-F415-B3FA-63B4-6B0A993817E3}"/>
              </a:ext>
            </a:extLst>
          </p:cNvPr>
          <p:cNvSpPr txBox="1"/>
          <p:nvPr/>
        </p:nvSpPr>
        <p:spPr>
          <a:xfrm>
            <a:off x="3843326" y="433950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C5E2F0-07BB-83BE-A848-7D6FBE3FB294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D0E2DF3-EB99-75AA-58DB-CD46DA6CEB1B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D3F81-589A-BFEF-95A5-65A7C6290732}"/>
              </a:ext>
            </a:extLst>
          </p:cNvPr>
          <p:cNvCxnSpPr>
            <a:cxnSpLocks/>
          </p:cNvCxnSpPr>
          <p:nvPr/>
        </p:nvCxnSpPr>
        <p:spPr>
          <a:xfrm>
            <a:off x="4652141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163AC0E5-4B9D-EA0A-DDBE-3B7881A155D3}"/>
              </a:ext>
            </a:extLst>
          </p:cNvPr>
          <p:cNvSpPr txBox="1"/>
          <p:nvPr/>
        </p:nvSpPr>
        <p:spPr>
          <a:xfrm>
            <a:off x="4111967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Chọn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khối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làm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Quiz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A8500-D84D-DA70-D387-5810DD1A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516" y="1053364"/>
            <a:ext cx="8496902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90863" y="901461"/>
            <a:ext cx="5410273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90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91046" y="3103785"/>
            <a:ext cx="4809907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xem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sinh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63500" y="3365500"/>
            <a:ext cx="3224113" cy="3641321"/>
            <a:chOff x="0" y="0"/>
            <a:chExt cx="6448227" cy="7282641"/>
          </a:xfrm>
        </p:grpSpPr>
        <p:sp>
          <p:nvSpPr>
            <p:cNvPr id="6" name="Freeform 6"/>
            <p:cNvSpPr/>
            <p:nvPr/>
          </p:nvSpPr>
          <p:spPr>
            <a:xfrm rot="6965641" flipH="1" flipV="1">
              <a:off x="598994" y="567340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3429812" y="3473227"/>
                  </a:moveTo>
                  <a:lnTo>
                    <a:pt x="0" y="3473227"/>
                  </a:lnTo>
                  <a:lnTo>
                    <a:pt x="0" y="0"/>
                  </a:lnTo>
                  <a:lnTo>
                    <a:pt x="3429812" y="0"/>
                  </a:lnTo>
                  <a:lnTo>
                    <a:pt x="3429812" y="3473227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-7662948">
              <a:off x="2310479" y="3127077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0" y="0"/>
                  </a:moveTo>
                  <a:lnTo>
                    <a:pt x="3429812" y="0"/>
                  </a:lnTo>
                  <a:lnTo>
                    <a:pt x="3429812" y="3473228"/>
                  </a:lnTo>
                  <a:lnTo>
                    <a:pt x="0" y="347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055506" y="2605609"/>
            <a:ext cx="80988" cy="3148776"/>
          </a:xfrm>
          <a:custGeom>
            <a:avLst/>
            <a:gdLst/>
            <a:ahLst/>
            <a:cxnLst/>
            <a:rect l="l" t="t" r="r" b="b"/>
            <a:pathLst>
              <a:path w="121482" h="4723164">
                <a:moveTo>
                  <a:pt x="0" y="0"/>
                </a:moveTo>
                <a:lnTo>
                  <a:pt x="121482" y="0"/>
                </a:lnTo>
                <a:lnTo>
                  <a:pt x="121482" y="4723163"/>
                </a:lnTo>
                <a:lnTo>
                  <a:pt x="0" y="4723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601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8465" y="687041"/>
            <a:ext cx="883605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,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tương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lai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4E94F18-C779-A0A4-4222-409A5BA3C864}"/>
              </a:ext>
            </a:extLst>
          </p:cNvPr>
          <p:cNvSpPr txBox="1"/>
          <p:nvPr/>
        </p:nvSpPr>
        <p:spPr>
          <a:xfrm>
            <a:off x="6695687" y="2216847"/>
            <a:ext cx="45735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cần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C9FE98E-F912-D320-FFF4-61C77606D644}"/>
              </a:ext>
            </a:extLst>
          </p:cNvPr>
          <p:cNvSpPr txBox="1"/>
          <p:nvPr/>
        </p:nvSpPr>
        <p:spPr>
          <a:xfrm>
            <a:off x="913645" y="2216848"/>
            <a:ext cx="47369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FCEB6481-FB9C-48B5-4E64-968F5D14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342" y="3200851"/>
            <a:ext cx="914400" cy="914400"/>
          </a:xfrm>
          <a:prstGeom prst="rect">
            <a:avLst/>
          </a:prstGeom>
        </p:spPr>
      </p:pic>
      <p:pic>
        <p:nvPicPr>
          <p:cNvPr id="19" name="Graphic 18" descr="Clipboard All Crosses outline">
            <a:extLst>
              <a:ext uri="{FF2B5EF4-FFF2-40B4-BE49-F238E27FC236}">
                <a16:creationId xmlns:a16="http://schemas.microsoft.com/office/drawing/2014/main" id="{5C0E84F4-4CE9-3AE9-2ECC-14E9081F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979" y="3753066"/>
            <a:ext cx="914400" cy="914400"/>
          </a:xfrm>
          <a:prstGeom prst="rect">
            <a:avLst/>
          </a:prstGeom>
        </p:spPr>
      </p:pic>
      <p:pic>
        <p:nvPicPr>
          <p:cNvPr id="21" name="Graphic 20" descr="Clipboard Partially Checked outline">
            <a:extLst>
              <a:ext uri="{FF2B5EF4-FFF2-40B4-BE49-F238E27FC236}">
                <a16:creationId xmlns:a16="http://schemas.microsoft.com/office/drawing/2014/main" id="{30AE0E85-5ABE-7D95-8EA2-AD057CCF3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342" y="438177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7E456-57D3-F2D5-D2C0-DAF00BEFBE30}"/>
              </a:ext>
            </a:extLst>
          </p:cNvPr>
          <p:cNvSpPr txBox="1"/>
          <p:nvPr/>
        </p:nvSpPr>
        <p:spPr>
          <a:xfrm>
            <a:off x="7792783" y="3649728"/>
            <a:ext cx="34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66FF7-4A01-815A-5EAF-EDB5FC7C00A4}"/>
              </a:ext>
            </a:extLst>
          </p:cNvPr>
          <p:cNvSpPr txBox="1"/>
          <p:nvPr/>
        </p:nvSpPr>
        <p:spPr>
          <a:xfrm>
            <a:off x="1998420" y="3753066"/>
            <a:ext cx="34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3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7725" y="2583612"/>
            <a:ext cx="679406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Bây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giờ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sẽ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1E0FF0-A044-C28F-A16A-FEF9D64E5A53}"/>
              </a:ext>
            </a:extLst>
          </p:cNvPr>
          <p:cNvSpPr/>
          <p:nvPr/>
        </p:nvSpPr>
        <p:spPr>
          <a:xfrm>
            <a:off x="8609647" y="2892005"/>
            <a:ext cx="1242204" cy="8707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330B7-9BAD-0C80-8D6C-AC032CAB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1266B859-B402-3788-ADB2-8CDEC3792770}"/>
              </a:ext>
            </a:extLst>
          </p:cNvPr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439DD8-B3D8-4568-E689-B0030BA9DF7D}"/>
              </a:ext>
            </a:extLst>
          </p:cNvPr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7AC19B-F0E7-435B-EBD5-67A54D2FA563}"/>
              </a:ext>
            </a:extLst>
          </p:cNvPr>
          <p:cNvSpPr txBox="1"/>
          <p:nvPr/>
        </p:nvSpPr>
        <p:spPr>
          <a:xfrm>
            <a:off x="2698969" y="1197620"/>
            <a:ext cx="679406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Cảm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cùng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lắng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nghe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8226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0298" y="0"/>
            <a:ext cx="6866583" cy="6858000"/>
          </a:xfrm>
          <a:custGeom>
            <a:avLst/>
            <a:gdLst/>
            <a:ahLst/>
            <a:cxnLst/>
            <a:rect l="l" t="t" r="r" b="b"/>
            <a:pathLst>
              <a:path w="10299875" h="10287000">
                <a:moveTo>
                  <a:pt x="0" y="0"/>
                </a:moveTo>
                <a:lnTo>
                  <a:pt x="10299875" y="0"/>
                </a:lnTo>
                <a:lnTo>
                  <a:pt x="10299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136" y="2819414"/>
            <a:ext cx="400454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dung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2377" y="1455362"/>
            <a:ext cx="4411886" cy="34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99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3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gồm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</p:txBody>
      </p:sp>
      <p:sp>
        <p:nvSpPr>
          <p:cNvPr id="7" name="Freeform 7"/>
          <p:cNvSpPr/>
          <p:nvPr/>
        </p:nvSpPr>
        <p:spPr>
          <a:xfrm rot="5400000" flipV="1">
            <a:off x="599744" y="1352376"/>
            <a:ext cx="2086201" cy="1914090"/>
          </a:xfrm>
          <a:custGeom>
            <a:avLst/>
            <a:gdLst/>
            <a:ahLst/>
            <a:cxnLst/>
            <a:rect l="l" t="t" r="r" b="b"/>
            <a:pathLst>
              <a:path w="3129302" h="2871135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4424895" y="3422546"/>
            <a:ext cx="3372652" cy="0"/>
          </a:xfrm>
          <a:prstGeom prst="line">
            <a:avLst/>
          </a:prstGeom>
          <a:ln w="9525" cap="rnd">
            <a:solidFill>
              <a:srgbClr val="372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73ED38-1346-AC09-EF7E-85ED6B371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84712"/>
              </p:ext>
            </p:extLst>
          </p:nvPr>
        </p:nvGraphicFramePr>
        <p:xfrm>
          <a:off x="6345923" y="2304641"/>
          <a:ext cx="5384169" cy="3822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6789" y="663120"/>
            <a:ext cx="35584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I.Giới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thân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1352" y="109400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0" y="0"/>
                </a:moveTo>
                <a:lnTo>
                  <a:pt x="3415268" y="0"/>
                </a:lnTo>
                <a:lnTo>
                  <a:pt x="3415268" y="3133509"/>
                </a:lnTo>
                <a:lnTo>
                  <a:pt x="0" y="31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86325" y="0"/>
            <a:ext cx="137160" cy="6858000"/>
          </a:xfrm>
          <a:custGeom>
            <a:avLst/>
            <a:gdLst/>
            <a:ahLst/>
            <a:cxnLst/>
            <a:rect l="l" t="t" r="r" b="b"/>
            <a:pathLst>
              <a:path w="205740" h="10287000">
                <a:moveTo>
                  <a:pt x="0" y="0"/>
                </a:moveTo>
                <a:lnTo>
                  <a:pt x="205740" y="0"/>
                </a:lnTo>
                <a:lnTo>
                  <a:pt x="20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D23F-3E22-19BC-7348-75BD4EFC0561}"/>
              </a:ext>
            </a:extLst>
          </p:cNvPr>
          <p:cNvSpPr txBox="1"/>
          <p:nvPr/>
        </p:nvSpPr>
        <p:spPr>
          <a:xfrm>
            <a:off x="3666444" y="4771929"/>
            <a:ext cx="485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Nguyễn Hữu Duy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THCS Bình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Đông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9F575-1763-D62B-3E2B-D897D3A5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44" y="1476023"/>
            <a:ext cx="2276845" cy="29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8222" y="-490280"/>
            <a:ext cx="7775958" cy="7348280"/>
          </a:xfrm>
          <a:custGeom>
            <a:avLst/>
            <a:gdLst/>
            <a:ahLst/>
            <a:cxnLst/>
            <a:rect l="l" t="t" r="r" b="b"/>
            <a:pathLst>
              <a:path w="11663937" h="11022420">
                <a:moveTo>
                  <a:pt x="0" y="0"/>
                </a:moveTo>
                <a:lnTo>
                  <a:pt x="11663936" y="0"/>
                </a:lnTo>
                <a:lnTo>
                  <a:pt x="11663936" y="11022420"/>
                </a:lnTo>
                <a:lnTo>
                  <a:pt x="0" y="110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33788" y="308298"/>
            <a:ext cx="378025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II.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347576" y="641083"/>
            <a:ext cx="1180145" cy="1253807"/>
          </a:xfrm>
          <a:custGeom>
            <a:avLst/>
            <a:gdLst/>
            <a:ahLst/>
            <a:cxnLst/>
            <a:rect l="l" t="t" r="r" b="b"/>
            <a:pathLst>
              <a:path w="1770218" h="1880710">
                <a:moveTo>
                  <a:pt x="0" y="0"/>
                </a:moveTo>
                <a:lnTo>
                  <a:pt x="1770218" y="0"/>
                </a:lnTo>
                <a:lnTo>
                  <a:pt x="1770218" y="1880709"/>
                </a:lnTo>
                <a:lnTo>
                  <a:pt x="0" y="18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246920" y="5128952"/>
            <a:ext cx="768810" cy="816797"/>
          </a:xfrm>
          <a:custGeom>
            <a:avLst/>
            <a:gdLst/>
            <a:ahLst/>
            <a:cxnLst/>
            <a:rect l="l" t="t" r="r" b="b"/>
            <a:pathLst>
              <a:path w="1153215" h="1225195">
                <a:moveTo>
                  <a:pt x="0" y="0"/>
                </a:moveTo>
                <a:lnTo>
                  <a:pt x="1153215" y="0"/>
                </a:lnTo>
                <a:lnTo>
                  <a:pt x="1153215" y="1225195"/>
                </a:lnTo>
                <a:lnTo>
                  <a:pt x="0" y="122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11AAE9E-2AD4-A43C-FD7C-9CEDB5219C87}"/>
              </a:ext>
            </a:extLst>
          </p:cNvPr>
          <p:cNvSpPr txBox="1"/>
          <p:nvPr/>
        </p:nvSpPr>
        <p:spPr>
          <a:xfrm>
            <a:off x="4425683" y="827939"/>
            <a:ext cx="280064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Thông tin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cơ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2322B1E3-7885-327D-219C-E23FD250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701750"/>
              </p:ext>
            </p:extLst>
          </p:nvPr>
        </p:nvGraphicFramePr>
        <p:xfrm>
          <a:off x="1569941" y="1991922"/>
          <a:ext cx="9121611" cy="384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9339" y="689580"/>
            <a:ext cx="6302223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Tác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nguồn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gốc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ý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tưởng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89832" y="3076642"/>
            <a:ext cx="3431554" cy="2144837"/>
            <a:chOff x="0" y="0"/>
            <a:chExt cx="4518177" cy="3576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518177" cy="2065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Nguồn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gốc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ý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tưởng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8393"/>
              <a:ext cx="4518177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lấy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ý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tưởng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website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9277" y="3076642"/>
            <a:ext cx="3431554" cy="2975505"/>
            <a:chOff x="0" y="0"/>
            <a:chExt cx="4518177" cy="4961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Tác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8393"/>
              <a:ext cx="4518177" cy="269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dùng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thư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tiếp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trong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0E522F8-A2E2-FD6D-7115-4B82801F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409" y="2101451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Badge outline">
            <a:extLst>
              <a:ext uri="{FF2B5EF4-FFF2-40B4-BE49-F238E27FC236}">
                <a16:creationId xmlns:a16="http://schemas.microsoft.com/office/drawing/2014/main" id="{5EB89555-2F91-C825-0418-9C27228A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2" y="213792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outline">
            <a:extLst>
              <a:ext uri="{FF2B5EF4-FFF2-40B4-BE49-F238E27FC236}">
                <a16:creationId xmlns:a16="http://schemas.microsoft.com/office/drawing/2014/main" id="{3CF9F7B1-406A-0E75-E15F-94B76693B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7894" y="213792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3AFC2-12E8-16A6-E596-E024270BB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03BA96-81BA-DC18-25B6-8ACF2FB6CECC}"/>
              </a:ext>
            </a:extLst>
          </p:cNvPr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6E4C02-B984-987A-D708-0DF127A87422}"/>
              </a:ext>
            </a:extLst>
          </p:cNvPr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C25DFB-0A46-7D53-2BDA-4772EAD88764}"/>
              </a:ext>
            </a:extLst>
          </p:cNvPr>
          <p:cNvSpPr txBox="1"/>
          <p:nvPr/>
        </p:nvSpPr>
        <p:spPr>
          <a:xfrm>
            <a:off x="2632877" y="707997"/>
            <a:ext cx="65575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Lợi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ích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hướng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dẫn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sử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FB1BB08-4BDF-1C3D-B0E5-A8ECD40B29E0}"/>
              </a:ext>
            </a:extLst>
          </p:cNvPr>
          <p:cNvGrpSpPr/>
          <p:nvPr/>
        </p:nvGrpSpPr>
        <p:grpSpPr>
          <a:xfrm>
            <a:off x="1972223" y="2967023"/>
            <a:ext cx="3431554" cy="2144508"/>
            <a:chOff x="0" y="0"/>
            <a:chExt cx="4518177" cy="357589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0B6B8F3-1737-4733-DA93-7B7F8B232787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Lợi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ích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363DED-CB3D-BB5B-2A1A-D68FE0CE8F14}"/>
                </a:ext>
              </a:extLst>
            </p:cNvPr>
            <p:cNvSpPr txBox="1"/>
            <p:nvPr/>
          </p:nvSpPr>
          <p:spPr>
            <a:xfrm>
              <a:off x="0" y="2268393"/>
              <a:ext cx="4518177" cy="130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mọi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thể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giải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trí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0EA71F1-360E-62B9-0CE2-562073909DEF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D42ADC9-E6F0-5FF6-DC29-1E40E788865D}"/>
              </a:ext>
            </a:extLst>
          </p:cNvPr>
          <p:cNvGrpSpPr/>
          <p:nvPr/>
        </p:nvGrpSpPr>
        <p:grpSpPr>
          <a:xfrm>
            <a:off x="5911667" y="2967023"/>
            <a:ext cx="3949164" cy="3391003"/>
            <a:chOff x="0" y="0"/>
            <a:chExt cx="4518177" cy="5654384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76EAFC-1B91-4C78-2050-C7668B550393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Hướng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dẫn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sử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BD7CCEC-E84E-85B8-FA4D-49E935FA06B2}"/>
                </a:ext>
              </a:extLst>
            </p:cNvPr>
            <p:cNvSpPr txBox="1"/>
            <p:nvPr/>
          </p:nvSpPr>
          <p:spPr>
            <a:xfrm>
              <a:off x="0" y="2268393"/>
              <a:ext cx="4518177" cy="338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nhập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/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kí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tài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khoản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Vào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phần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Chọn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khối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lớp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môn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muốn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làm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bài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Lưu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điểm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xem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lại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quả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mình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CA3ECDAB-6E9C-978F-6EAF-7FCF01250510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6" name="Graphic 15" descr="Shield Tick outline">
            <a:extLst>
              <a:ext uri="{FF2B5EF4-FFF2-40B4-BE49-F238E27FC236}">
                <a16:creationId xmlns:a16="http://schemas.microsoft.com/office/drawing/2014/main" id="{7072F749-BB42-F196-B567-B417639F3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00" y="2196091"/>
            <a:ext cx="914400" cy="914400"/>
          </a:xfrm>
          <a:prstGeom prst="rect">
            <a:avLst/>
          </a:prstGeom>
        </p:spPr>
      </p:pic>
      <p:pic>
        <p:nvPicPr>
          <p:cNvPr id="18" name="Graphic 17" descr="Open book outline">
            <a:extLst>
              <a:ext uri="{FF2B5EF4-FFF2-40B4-BE49-F238E27FC236}">
                <a16:creationId xmlns:a16="http://schemas.microsoft.com/office/drawing/2014/main" id="{978D13A0-9415-405E-C894-100743DF0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2472" y="2196091"/>
            <a:ext cx="914400" cy="914400"/>
          </a:xfrm>
          <a:prstGeom prst="rect">
            <a:avLst/>
          </a:prstGeom>
        </p:spPr>
      </p:pic>
      <p:pic>
        <p:nvPicPr>
          <p:cNvPr id="20" name="Graphic 19" descr="Storytelling outline">
            <a:extLst>
              <a:ext uri="{FF2B5EF4-FFF2-40B4-BE49-F238E27FC236}">
                <a16:creationId xmlns:a16="http://schemas.microsoft.com/office/drawing/2014/main" id="{992134C1-ADDB-B126-020C-3091768B3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182" y="2064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6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36978" y="2515181"/>
            <a:ext cx="3836729" cy="14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Quy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665278" y="24956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3415268" y="0"/>
                </a:moveTo>
                <a:lnTo>
                  <a:pt x="0" y="0"/>
                </a:lnTo>
                <a:lnTo>
                  <a:pt x="0" y="3133508"/>
                </a:lnTo>
                <a:lnTo>
                  <a:pt x="3415268" y="3133508"/>
                </a:lnTo>
                <a:lnTo>
                  <a:pt x="34152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A9B6-48BC-CCE8-67D0-3618CF0A703C}"/>
              </a:ext>
            </a:extLst>
          </p:cNvPr>
          <p:cNvSpPr txBox="1"/>
          <p:nvPr/>
        </p:nvSpPr>
        <p:spPr>
          <a:xfrm>
            <a:off x="5180358" y="1109570"/>
            <a:ext cx="5553075" cy="465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2 </a:t>
            </a:r>
            <a:r>
              <a:rPr lang="en-US" sz="2000" dirty="0" err="1"/>
              <a:t>tháng</a:t>
            </a:r>
            <a:r>
              <a:rPr lang="en-US" sz="2000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1,2: Em </a:t>
            </a:r>
            <a:r>
              <a:rPr lang="en-US" sz="2000" dirty="0" err="1"/>
              <a:t>lên</a:t>
            </a:r>
            <a:r>
              <a:rPr lang="en-US" sz="2000" dirty="0"/>
              <a:t> ý </a:t>
            </a:r>
            <a:r>
              <a:rPr lang="en-US" sz="2000" dirty="0" err="1"/>
              <a:t>tưởng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3,4,5: 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,…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6,7: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chạy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8: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.</a:t>
            </a:r>
            <a:endParaRPr lang="vi-VN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3781B-E025-31DF-794A-01ADBF04317E}"/>
              </a:ext>
            </a:extLst>
          </p:cNvPr>
          <p:cNvCxnSpPr>
            <a:cxnSpLocks/>
          </p:cNvCxnSpPr>
          <p:nvPr/>
        </p:nvCxnSpPr>
        <p:spPr>
          <a:xfrm>
            <a:off x="4827032" y="1443789"/>
            <a:ext cx="0" cy="399085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43326" y="433950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F9179-9353-0D1B-AFF4-48DD6B0D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15" y="1053364"/>
            <a:ext cx="8302875" cy="43328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FBBFF-B94E-C38F-E3C5-AAA664835803}"/>
              </a:ext>
            </a:extLst>
          </p:cNvPr>
          <p:cNvCxnSpPr>
            <a:cxnSpLocks/>
          </p:cNvCxnSpPr>
          <p:nvPr/>
        </p:nvCxnSpPr>
        <p:spPr>
          <a:xfrm>
            <a:off x="4652141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AFBDC21-B8CB-DBA6-19DA-5BD37C2E6963}"/>
              </a:ext>
            </a:extLst>
          </p:cNvPr>
          <p:cNvSpPr txBox="1"/>
          <p:nvPr/>
        </p:nvSpPr>
        <p:spPr>
          <a:xfrm>
            <a:off x="4111967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chủ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1981D-D596-C276-3746-4625FAED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53E56D2-5425-F657-1CE5-0B0C2FDD4BB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22D978-141E-B3D3-C8F9-57A0520841EB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ECBB0C-FF6B-33E4-C95F-8AC4496EED8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01B0BA-0A1C-A739-A84D-A9643E1BC69B}"/>
              </a:ext>
            </a:extLst>
          </p:cNvPr>
          <p:cNvSpPr txBox="1"/>
          <p:nvPr/>
        </p:nvSpPr>
        <p:spPr>
          <a:xfrm>
            <a:off x="3843326" y="433950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08BDA9-3AA3-C8C8-8F07-CE64FA95C948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840B19-C674-C808-7A60-D9ABBBD664B8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6647F-E31C-E980-0E22-E77D427D31E1}"/>
              </a:ext>
            </a:extLst>
          </p:cNvPr>
          <p:cNvCxnSpPr>
            <a:cxnSpLocks/>
          </p:cNvCxnSpPr>
          <p:nvPr/>
        </p:nvCxnSpPr>
        <p:spPr>
          <a:xfrm>
            <a:off x="4652141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DBB6588-02F2-CE8B-E03A-88354C225118}"/>
              </a:ext>
            </a:extLst>
          </p:cNvPr>
          <p:cNvSpPr txBox="1"/>
          <p:nvPr/>
        </p:nvSpPr>
        <p:spPr>
          <a:xfrm>
            <a:off x="4111967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đánh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giá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lực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7F970-18FA-4662-889E-4F377FB5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982" y="1053364"/>
            <a:ext cx="8505855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4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437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Saira</vt:lpstr>
      <vt:lpstr>Arial</vt:lpstr>
      <vt:lpstr>Tahoma</vt:lpstr>
      <vt:lpstr>Calibri</vt:lpstr>
      <vt:lpstr>Cabin</vt:lpstr>
      <vt:lpstr>Aptos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Hữu Duy</dc:creator>
  <cp:lastModifiedBy>Nguyễn Hữu Duy</cp:lastModifiedBy>
  <cp:revision>26</cp:revision>
  <dcterms:created xsi:type="dcterms:W3CDTF">2025-04-23T12:07:18Z</dcterms:created>
  <dcterms:modified xsi:type="dcterms:W3CDTF">2025-04-25T13:46:18Z</dcterms:modified>
</cp:coreProperties>
</file>